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1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4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9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0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5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9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7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1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0B9CA-824A-468F-A2B1-E39F67F6E4FB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747A8-4F09-4E1B-A5C7-6D5D7EBC9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8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Magnetic Tracking – Figures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04850" y="85725"/>
            <a:ext cx="10791825" cy="6657975"/>
            <a:chOff x="704850" y="85725"/>
            <a:chExt cx="10791825" cy="6657975"/>
          </a:xfrm>
        </p:grpSpPr>
        <p:grpSp>
          <p:nvGrpSpPr>
            <p:cNvPr id="7" name="Group 6"/>
            <p:cNvGrpSpPr/>
            <p:nvPr/>
          </p:nvGrpSpPr>
          <p:grpSpPr>
            <a:xfrm>
              <a:off x="704850" y="85725"/>
              <a:ext cx="10791825" cy="6657975"/>
              <a:chOff x="704850" y="85725"/>
              <a:chExt cx="10791825" cy="665797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7" t="1575" r="3380" b="1342"/>
              <a:stretch/>
            </p:blipFill>
            <p:spPr>
              <a:xfrm>
                <a:off x="704850" y="85725"/>
                <a:ext cx="10791825" cy="6657975"/>
              </a:xfrm>
              <a:prstGeom prst="rect">
                <a:avLst/>
              </a:prstGeom>
            </p:spPr>
          </p:pic>
          <p:cxnSp>
            <p:nvCxnSpPr>
              <p:cNvPr id="4" name="Straight Arrow Connector 3"/>
              <p:cNvCxnSpPr/>
              <p:nvPr/>
            </p:nvCxnSpPr>
            <p:spPr>
              <a:xfrm>
                <a:off x="9759461" y="6169026"/>
                <a:ext cx="892664" cy="317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9627943" y="5768916"/>
                <a:ext cx="1155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 mm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434939" y="4298035"/>
              <a:ext cx="1554407" cy="1024182"/>
              <a:chOff x="9434939" y="4298035"/>
              <a:chExt cx="1554407" cy="1024182"/>
            </a:xfrm>
          </p:grpSpPr>
          <p:sp>
            <p:nvSpPr>
              <p:cNvPr id="8" name="Oval 7"/>
              <p:cNvSpPr/>
              <p:nvPr/>
            </p:nvSpPr>
            <p:spPr>
              <a:xfrm rot="5400000">
                <a:off x="9700052" y="4298035"/>
                <a:ext cx="1024182" cy="102418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434939" y="4610071"/>
                <a:ext cx="15544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Ø=30 mm</a:t>
                </a:r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00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" r="10040"/>
          <a:stretch/>
        </p:blipFill>
        <p:spPr>
          <a:xfrm>
            <a:off x="628649" y="0"/>
            <a:ext cx="10039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9861" r="20000" b="10139"/>
          <a:stretch/>
        </p:blipFill>
        <p:spPr>
          <a:xfrm>
            <a:off x="1771650" y="600074"/>
            <a:ext cx="8229600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61168" y="258945"/>
            <a:ext cx="7954471" cy="6319880"/>
            <a:chOff x="1861168" y="258945"/>
            <a:chExt cx="7954471" cy="63198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" t="3776" r="9322" b="4071"/>
            <a:stretch/>
          </p:blipFill>
          <p:spPr>
            <a:xfrm>
              <a:off x="1861168" y="258945"/>
              <a:ext cx="7954471" cy="6319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063468" y="2751292"/>
              <a:ext cx="1513211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Arduino Mega 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97388" y="3613093"/>
              <a:ext cx="1513211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Multiplexer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97306" y="1432150"/>
              <a:ext cx="1513211" cy="307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9DoF IMU</a:t>
              </a:r>
              <a:endPara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10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66" y="333290"/>
            <a:ext cx="6016839" cy="285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95" y="3473000"/>
            <a:ext cx="6016839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13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Magnetic Tracking –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Tracking – Figures</dc:title>
  <dc:creator>WOLF512</dc:creator>
  <cp:lastModifiedBy>WOLF512</cp:lastModifiedBy>
  <cp:revision>9</cp:revision>
  <dcterms:created xsi:type="dcterms:W3CDTF">2018-01-30T02:36:35Z</dcterms:created>
  <dcterms:modified xsi:type="dcterms:W3CDTF">2018-01-31T04:57:36Z</dcterms:modified>
</cp:coreProperties>
</file>